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8"/>
  </p:notesMasterIdLst>
  <p:sldIdLst>
    <p:sldId id="1827" r:id="rId6"/>
    <p:sldId id="182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  <p188:author id="{D6A8A4A3-AD89-5BB3-DB06-2440C7469331}" name="Matt Minelli" initials="MM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4BC"/>
    <a:srgbClr val="063A79"/>
    <a:srgbClr val="E98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2D360-7EC4-273F-070C-EB9A827FB6FF}" v="5" dt="2025-12-01T12:21:37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B4C2D360-7EC4-273F-070C-EB9A827FB6FF}"/>
    <pc:docChg chg="modSld">
      <pc:chgData name="Matt Minelli" userId="S::mminelli@affirma.com::8aabbc37-ad6b-4f0e-b68e-6b3b4d01d997" providerId="AD" clId="Web-{B4C2D360-7EC4-273F-070C-EB9A827FB6FF}" dt="2025-12-01T12:21:37.449" v="3" actId="20577"/>
      <pc:docMkLst>
        <pc:docMk/>
      </pc:docMkLst>
      <pc:sldChg chg="modSp">
        <pc:chgData name="Matt Minelli" userId="S::mminelli@affirma.com::8aabbc37-ad6b-4f0e-b68e-6b3b4d01d997" providerId="AD" clId="Web-{B4C2D360-7EC4-273F-070C-EB9A827FB6FF}" dt="2025-12-01T12:21:29.558" v="1" actId="20577"/>
        <pc:sldMkLst>
          <pc:docMk/>
          <pc:sldMk cId="1485491446" sldId="1827"/>
        </pc:sldMkLst>
        <pc:spChg chg="mod">
          <ac:chgData name="Matt Minelli" userId="S::mminelli@affirma.com::8aabbc37-ad6b-4f0e-b68e-6b3b4d01d997" providerId="AD" clId="Web-{B4C2D360-7EC4-273F-070C-EB9A827FB6FF}" dt="2025-12-01T12:21:29.558" v="1" actId="20577"/>
          <ac:spMkLst>
            <pc:docMk/>
            <pc:sldMk cId="1485491446" sldId="1827"/>
            <ac:spMk id="12" creationId="{E778A92C-1382-1A12-8A05-918932FFC49A}"/>
          </ac:spMkLst>
        </pc:spChg>
      </pc:sldChg>
      <pc:sldChg chg="modSp">
        <pc:chgData name="Matt Minelli" userId="S::mminelli@affirma.com::8aabbc37-ad6b-4f0e-b68e-6b3b4d01d997" providerId="AD" clId="Web-{B4C2D360-7EC4-273F-070C-EB9A827FB6FF}" dt="2025-12-01T12:21:37.449" v="3" actId="20577"/>
        <pc:sldMkLst>
          <pc:docMk/>
          <pc:sldMk cId="1082663124" sldId="1829"/>
        </pc:sldMkLst>
        <pc:spChg chg="mod">
          <ac:chgData name="Matt Minelli" userId="S::mminelli@affirma.com::8aabbc37-ad6b-4f0e-b68e-6b3b4d01d997" providerId="AD" clId="Web-{B4C2D360-7EC4-273F-070C-EB9A827FB6FF}" dt="2025-12-01T12:21:37.449" v="3" actId="20577"/>
          <ac:spMkLst>
            <pc:docMk/>
            <pc:sldMk cId="1082663124" sldId="1829"/>
            <ac:spMk id="12" creationId="{E778A92C-1382-1A12-8A05-918932FFC4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9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mqsqn0h04pz9dd1ucix4d/Aaron_Mobility-Sizzle-2_FINAL_no-CC.mp4?rlkey=q2mvgnd3310x1ul2py4xgdyri&amp;st=1o5ncko9&amp;dl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1" y="94011"/>
            <a:ext cx="7368032" cy="84465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63A79"/>
                </a:solidFill>
                <a:latin typeface="Poppins"/>
                <a:cs typeface="Poppins"/>
              </a:rPr>
              <a:t>Microsoft AI for Mobility Sizzle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7764" y="938683"/>
            <a:ext cx="6913185" cy="1080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1400" dirty="0">
                <a:latin typeface="Poppins"/>
                <a:ea typeface="Calibri"/>
                <a:cs typeface="Poppins"/>
              </a:rPr>
              <a:t>Microsoft wanted an innovative way to introduce its new cloud and AI-powered solutions for automotive, travel, transportation, and logistics. They turned to </a:t>
            </a:r>
            <a:r>
              <a:rPr lang="en-US" sz="1400" dirty="0" err="1">
                <a:latin typeface="Poppins"/>
                <a:ea typeface="Calibri"/>
                <a:cs typeface="Poppins"/>
              </a:rPr>
              <a:t>Affirma</a:t>
            </a:r>
            <a:r>
              <a:rPr lang="en-US" sz="1400" dirty="0">
                <a:latin typeface="Poppins"/>
                <a:ea typeface="Calibri"/>
                <a:cs typeface="Poppins"/>
              </a:rPr>
              <a:t> to create a short video to drive the message home.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304211" y="1889890"/>
            <a:ext cx="7321226" cy="4446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solidFill>
                  <a:srgbClr val="3774BC"/>
                </a:solidFill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Worked closely with Microsoft to grasp the content, offer guidance, and formulate video production timelines for the video</a:t>
            </a:r>
            <a:endParaRPr lang="en-US" sz="1350" b="1" u="sng" dirty="0">
              <a:solidFill>
                <a:schemeClr val="tx1"/>
              </a:solidFill>
              <a:latin typeface="Poppins"/>
              <a:ea typeface="+mn-lt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Tweaked the provided script to match the client's goals and vision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Selected b-roll footage that aligned with Microsoft’s products and services for mobility solutions as well as communicated technological innovation in the mobility space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Finalized the video with engaging custom music, sound effects, and text animations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Provided closed-captions and audio descriptive files to be used with compatible video players meeting Microsoft’s Accessibility Conformance standards</a:t>
            </a:r>
            <a:endParaRPr lang="en-US">
              <a:solidFill>
                <a:schemeClr val="tx1"/>
              </a:solidFill>
              <a:latin typeface="Poppins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endParaRPr lang="en-US" sz="900" dirty="0">
              <a:solidFill>
                <a:schemeClr val="tx1"/>
              </a:solidFill>
              <a:latin typeface="Poppins"/>
              <a:ea typeface="Calibri" panose="020F0502020204030204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solidFill>
                  <a:srgbClr val="3774BC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50" dirty="0">
              <a:solidFill>
                <a:srgbClr val="3774BC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latin typeface="Poppins"/>
                <a:ea typeface="+mn-lt"/>
                <a:cs typeface="Poppins"/>
                <a:hlinkClick r:id="rId3"/>
              </a:rPr>
              <a:t>The video</a:t>
            </a:r>
            <a:r>
              <a:rPr lang="en-US" sz="1350" dirty="0">
                <a:latin typeface="Poppins"/>
                <a:ea typeface="+mn-lt"/>
                <a:cs typeface="Poppins"/>
              </a:rPr>
              <a:t> now serves as an important tool in the Microsoft's Mobility Sales toolkit</a:t>
            </a:r>
          </a:p>
        </p:txBody>
      </p:sp>
      <p:pic>
        <p:nvPicPr>
          <p:cNvPr id="13" name="Picture 12" descr="A person standing on a train track&#10;&#10;Description automatically generated">
            <a:extLst>
              <a:ext uri="{FF2B5EF4-FFF2-40B4-BE49-F238E27FC236}">
                <a16:creationId xmlns:a16="http://schemas.microsoft.com/office/drawing/2014/main" id="{A184503F-8FCD-8B52-CDED-21E340270F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31179" y="291764"/>
            <a:ext cx="3463056" cy="1947377"/>
          </a:xfrm>
          <a:prstGeom prst="rect">
            <a:avLst/>
          </a:prstGeom>
        </p:spPr>
      </p:pic>
      <p:pic>
        <p:nvPicPr>
          <p:cNvPr id="5" name="Picture 4" descr="A aerial view of a freeway&#10;&#10;Description automatically generated">
            <a:extLst>
              <a:ext uri="{FF2B5EF4-FFF2-40B4-BE49-F238E27FC236}">
                <a16:creationId xmlns:a16="http://schemas.microsoft.com/office/drawing/2014/main" id="{C19B20A0-9A1F-FE9A-4ADB-25DF995B74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34663" y="2378695"/>
            <a:ext cx="3459572" cy="1945418"/>
          </a:xfrm>
          <a:prstGeom prst="rect">
            <a:avLst/>
          </a:prstGeom>
        </p:spPr>
      </p:pic>
      <p:pic>
        <p:nvPicPr>
          <p:cNvPr id="10" name="Picture 9" descr="A person standing on a table&#10;&#10;Description automatically generated">
            <a:extLst>
              <a:ext uri="{FF2B5EF4-FFF2-40B4-BE49-F238E27FC236}">
                <a16:creationId xmlns:a16="http://schemas.microsoft.com/office/drawing/2014/main" id="{5E91F134-59EE-4913-BF07-8BDB4FFEE9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34663" y="4547968"/>
            <a:ext cx="3459572" cy="19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9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1" y="94011"/>
            <a:ext cx="7368032" cy="84465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63A79"/>
                </a:solidFill>
                <a:latin typeface="Poppins"/>
                <a:cs typeface="Poppins"/>
              </a:rPr>
              <a:t>AI for Mobility Sizzle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7764" y="938683"/>
            <a:ext cx="6913185" cy="1080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1400" dirty="0">
                <a:latin typeface="Poppins"/>
                <a:ea typeface="Calibri"/>
                <a:cs typeface="Poppins"/>
              </a:rPr>
              <a:t>A leading technology company wanted an innovative way to introduce its new cloud and AI-powered solutions for automotive, travel, transportation, and logistics. They turned to </a:t>
            </a:r>
            <a:r>
              <a:rPr lang="en-US" sz="1400" dirty="0" err="1">
                <a:latin typeface="Poppins"/>
                <a:ea typeface="Calibri"/>
                <a:cs typeface="Poppins"/>
              </a:rPr>
              <a:t>Affirma</a:t>
            </a:r>
            <a:r>
              <a:rPr lang="en-US" sz="1400" dirty="0">
                <a:latin typeface="Poppins"/>
                <a:ea typeface="Calibri"/>
                <a:cs typeface="Poppins"/>
              </a:rPr>
              <a:t> to create a short video to drive the message home.</a:t>
            </a:r>
            <a:endParaRPr lang="en-US">
              <a:latin typeface="Poppins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304211" y="2158114"/>
            <a:ext cx="7198178" cy="4398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solidFill>
                  <a:srgbClr val="3774BC"/>
                </a:solidFill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Worked closely with the client to grasp the content, offer guidance, and formulate video production timelines for the video</a:t>
            </a:r>
            <a:endParaRPr lang="en-US" sz="1350" b="1" u="sng" dirty="0">
              <a:solidFill>
                <a:schemeClr val="tx1"/>
              </a:solidFill>
              <a:latin typeface="Poppins"/>
              <a:ea typeface="+mn-lt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Tweaked the provided script to match the client's goals and vision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+mn-lt"/>
                <a:cs typeface="Poppins"/>
              </a:rPr>
              <a:t>Selected b-roll footage that aligned with the client’s products and services 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Finalized the video with engaging custom music, sound effects, and text animations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solidFill>
                  <a:schemeClr val="tx1"/>
                </a:solidFill>
                <a:latin typeface="Poppins"/>
                <a:ea typeface="Calibri" panose="020F0502020204030204"/>
                <a:cs typeface="Poppins"/>
              </a:rPr>
              <a:t>Provided closed-captions and audio descriptive files to be used with compatible video players meeting client's Accessibility Conformance standards</a:t>
            </a:r>
            <a:endParaRPr lang="en-US">
              <a:solidFill>
                <a:schemeClr val="tx1"/>
              </a:solidFill>
              <a:latin typeface="Poppins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endParaRPr lang="en-US" sz="1350" dirty="0">
              <a:solidFill>
                <a:schemeClr val="tx1"/>
              </a:solidFill>
              <a:latin typeface="Poppins"/>
              <a:ea typeface="Calibri" panose="020F0502020204030204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350" b="1" u="sng" dirty="0">
                <a:solidFill>
                  <a:srgbClr val="3774BC"/>
                </a:solidFill>
                <a:latin typeface="Poppins"/>
                <a:ea typeface="Calibri" panose="020F0502020204030204"/>
                <a:cs typeface="Poppins"/>
              </a:rPr>
              <a:t>The Result</a:t>
            </a:r>
            <a:endParaRPr lang="en-US" sz="1350" dirty="0">
              <a:solidFill>
                <a:srgbClr val="3774BC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350" dirty="0">
                <a:latin typeface="Poppins"/>
                <a:ea typeface="+mn-lt"/>
                <a:cs typeface="Poppins"/>
              </a:rPr>
              <a:t>The video now serves as an important tool in the client's sales and marketing toolkit</a:t>
            </a:r>
          </a:p>
        </p:txBody>
      </p:sp>
      <p:pic>
        <p:nvPicPr>
          <p:cNvPr id="3" name="Picture 2" descr="A close up of a start button&#10;&#10;Description automatically generated">
            <a:extLst>
              <a:ext uri="{FF2B5EF4-FFF2-40B4-BE49-F238E27FC236}">
                <a16:creationId xmlns:a16="http://schemas.microsoft.com/office/drawing/2014/main" id="{51CDC9E6-B701-A361-35A2-AE842BAA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07876" y="2426343"/>
            <a:ext cx="3467818" cy="1950055"/>
          </a:xfrm>
          <a:prstGeom prst="rect">
            <a:avLst/>
          </a:prstGeom>
        </p:spPr>
      </p:pic>
      <p:pic>
        <p:nvPicPr>
          <p:cNvPr id="8" name="Picture 7" descr="A person holding a phone next to a car&#10;&#10;Description automatically generated">
            <a:extLst>
              <a:ext uri="{FF2B5EF4-FFF2-40B4-BE49-F238E27FC236}">
                <a16:creationId xmlns:a16="http://schemas.microsoft.com/office/drawing/2014/main" id="{8CCEBCB9-262C-CCD6-2CAD-C019E596A5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5463" y="282654"/>
            <a:ext cx="3472644" cy="1952769"/>
          </a:xfrm>
          <a:prstGeom prst="rect">
            <a:avLst/>
          </a:prstGeom>
        </p:spPr>
      </p:pic>
      <p:pic>
        <p:nvPicPr>
          <p:cNvPr id="11" name="Picture 10" descr="A truck on a road at night&#10;&#10;Description automatically generated">
            <a:extLst>
              <a:ext uri="{FF2B5EF4-FFF2-40B4-BE49-F238E27FC236}">
                <a16:creationId xmlns:a16="http://schemas.microsoft.com/office/drawing/2014/main" id="{BDDFF5D2-1E01-6458-8258-E6B6F1877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7876" y="4599334"/>
            <a:ext cx="3467818" cy="19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6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Event Sizzle</Notes0>
    <Named_x0020_Account xmlns="f0ee8362-fa7e-4bc9-ab88-7dcfb17cb19b">Microsoft</Named_x0020_Account>
    <Industries xmlns="f0ee8362-fa7e-4bc9-ab88-7dcfb17cb19b">
      <Value>Transportation</Value>
      <Value>AI / AI Models</Value>
    </Industries>
    <ApprovedByClient xmlns="f0ee8362-fa7e-4bc9-ab88-7dcfb17cb19b">false</ApprovedByClient>
    <PlatTech xmlns="f0ee8362-fa7e-4bc9-ab88-7dcfb17cb19b" xsi:nil="true"/>
    <ProjectCompletionDate xmlns="f0ee8362-fa7e-4bc9-ab88-7dcfb17cb19b">2024-04-01T07:00:00+00:00</ProjectCompletionDate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Props1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C314F5-049A-4EC5-82AA-42FBF73C1BA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3E25EED8-B39B-4EED-B8F7-1B137FDACAFA}"/>
</file>

<file path=customXml/itemProps4.xml><?xml version="1.0" encoding="utf-8"?>
<ds:datastoreItem xmlns:ds="http://schemas.openxmlformats.org/officeDocument/2006/customXml" ds:itemID="{BCE9A8C3-D206-4A84-877A-E0C5CA85C111}">
  <ds:schemaRefs>
    <ds:schemaRef ds:uri="4a674d8d-5ae4-473c-b67e-b0301c6146a3"/>
    <ds:schemaRef ds:uri="730c8cfc-f4d5-4aa5-a17c-77b240e5b207"/>
    <ds:schemaRef ds:uri="79eba559-d33b-47f5-9450-110931409036"/>
    <ds:schemaRef ds:uri="8e8b519a-9c33-4eb5-8032-b8e2911b08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ee8362-fa7e-4bc9-ab88-7dcfb17cb19b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351</Words>
  <Application>Microsoft Office PowerPoint</Application>
  <PresentationFormat>Widescreen</PresentationFormat>
  <Paragraphs>22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Microsoft AI for Mobility Sizzle</vt:lpstr>
      <vt:lpstr>AI for Mobility Sizzle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lastModifiedBy>Matt Minelli</cp:lastModifiedBy>
  <cp:revision>165</cp:revision>
  <dcterms:created xsi:type="dcterms:W3CDTF">2021-01-15T21:45:02Z</dcterms:created>
  <dcterms:modified xsi:type="dcterms:W3CDTF">2025-12-01T12:21:40Z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etDate">
    <vt:lpwstr>2024-02-23T23:11:47Z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65265dd0-4b20-44a4-aca4-b7ecbb143664</vt:lpwstr>
  </property>
  <property fmtid="{D5CDD505-2E9C-101B-9397-08002B2CF9AE}" pid="9" name="MSIP_Label_f42aa342-8706-4288-bd11-ebb85995028c_ActionId">
    <vt:lpwstr>a7192c71-12cc-4895-a527-adb89be4cef4</vt:lpwstr>
  </property>
  <property fmtid="{D5CDD505-2E9C-101B-9397-08002B2CF9AE}" pid="10" name="MSIP_Label_f42aa342-8706-4288-bd11-ebb85995028c_ContentBits">
    <vt:lpwstr>0</vt:lpwstr>
  </property>
</Properties>
</file>